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6592" y="1888435"/>
            <a:ext cx="7394712" cy="1152939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6592" y="3179073"/>
            <a:ext cx="739471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5828B-AAF5-F6AF-9E1B-08B4AD89F9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01065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52B9A-82BA-56A0-8FAC-4F33D04AD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3217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AC4E82-4F7F-9FC5-C69E-85725899C1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82339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6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896" y="1787076"/>
            <a:ext cx="7494104" cy="107539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896" y="3013249"/>
            <a:ext cx="7494104" cy="19645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26018-B698-0781-8E9B-DDB754F5A6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01065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9AC7A-47DF-5A3D-B387-994D7CE4B4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3217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8B395-3E74-4AC7-0A0E-585D33EF4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82339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4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B1612-FBB0-3733-C67A-40B1730B3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609" y="1410631"/>
            <a:ext cx="7563678" cy="75682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3B255-D361-943E-06CB-8E2D5B3AB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608" y="2339768"/>
            <a:ext cx="756367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A690F-684E-C1AF-B84C-BADB2815BC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01065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EFDB8-5642-C061-F68E-3D0214FCC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3217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90C58-168A-1960-51E0-F7FCFF6029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82339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27BE-DE1E-AA20-1F73-F7C97229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C9005-BBC5-BCA2-E72F-E89DBD5A9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766C2-FA3E-902E-BC97-C89050A91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01065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204D1-5A84-86A6-C194-8C4EE1A35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3217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8E573-9C03-B0FB-F897-99CF35D407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82339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colorful waves&#10;&#10;Description automatically generated">
            <a:extLst>
              <a:ext uri="{FF2B5EF4-FFF2-40B4-BE49-F238E27FC236}">
                <a16:creationId xmlns:a16="http://schemas.microsoft.com/office/drawing/2014/main" id="{281CF09C-D249-E995-36C8-57391D1AF7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981267"/>
            <a:ext cx="6336196" cy="1000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101215"/>
            <a:ext cx="6336196" cy="186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3A463-0265-B565-61E3-49A88D4541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01065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8DD538-D827-E9DC-B0F7-C9F9B03A5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3217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D8031C-DAF9-88D6-371E-6E3D44E1B0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82339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background with colorful text&#10;&#10;Description automatically generated">
            <a:extLst>
              <a:ext uri="{FF2B5EF4-FFF2-40B4-BE49-F238E27FC236}">
                <a16:creationId xmlns:a16="http://schemas.microsoft.com/office/drawing/2014/main" id="{4FC2F03E-625D-36C8-F9C1-108DF0FFB60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4398E6-13BF-7064-2F28-2A4ED643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224" y="1518063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CBE3A-58F6-E945-ECF3-75920E2A3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8224" y="2978563"/>
            <a:ext cx="7886700" cy="1951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3FCF8-D5DA-4B92-42EF-ADD709A3C8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01065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528AD-256F-617C-697F-560787E04B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3217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E84C113-BB1F-E796-0AD2-1147272F2D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82339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0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A12C-26B7-F67D-DAF8-DC1FE60A4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CB0FE-D8AB-E5C1-9C97-762D18C5D1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27AC-0B38-6AD2-203D-27A24F0C82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67213-8A0B-F182-D411-810230724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6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9</cp:revision>
  <dcterms:created xsi:type="dcterms:W3CDTF">2023-08-30T20:17:55Z</dcterms:created>
  <dcterms:modified xsi:type="dcterms:W3CDTF">2023-09-06T20:07:43Z</dcterms:modified>
</cp:coreProperties>
</file>